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5F6E0-7473-4DB6-9D5C-DBE4A9310140}" type="datetimeFigureOut">
              <a:rPr lang="it-IT" smtClean="0"/>
              <a:t>01/09/2023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57293-41C8-43F4-8A27-0FAAD3A83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53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9F8BB-6205-4081-90A0-E36021DB1FDF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632AB7-A2C4-4874-AFDB-DE30A79F2CC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40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67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23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63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52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35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76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05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15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8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55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30/06/2023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3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30/06/2023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27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A891480A-5BC1-894F-8F15-BC6ED2B4F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643" y="223837"/>
            <a:ext cx="9963150" cy="6410325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69862" y="44624"/>
            <a:ext cx="6408712" cy="584948"/>
          </a:xfrm>
        </p:spPr>
        <p:txBody>
          <a:bodyPr>
            <a:normAutofit/>
          </a:bodyPr>
          <a:lstStyle/>
          <a:p>
            <a:r>
              <a:rPr lang="it-IT" sz="18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MACROSTRUTTURA AZIENDALE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44624"/>
            <a:ext cx="1763688" cy="95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7385724" y="5450475"/>
            <a:ext cx="66770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Ad Interim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0778550" y="6365600"/>
            <a:ext cx="1296144" cy="375979"/>
          </a:xfrm>
        </p:spPr>
        <p:txBody>
          <a:bodyPr/>
          <a:lstStyle/>
          <a:p>
            <a:r>
              <a:rPr lang="it-IT" sz="1100" dirty="0">
                <a:solidFill>
                  <a:prstClr val="black">
                    <a:tint val="75000"/>
                  </a:prstClr>
                </a:solidFill>
                <a:latin typeface="Calibri"/>
              </a:rPr>
              <a:t>31/07/2023</a:t>
            </a:r>
          </a:p>
        </p:txBody>
      </p:sp>
    </p:spTree>
    <p:extLst>
      <p:ext uri="{BB962C8B-B14F-4D97-AF65-F5344CB8AC3E}">
        <p14:creationId xmlns:p14="http://schemas.microsoft.com/office/powerpoint/2010/main" val="231302769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Roboto</vt:lpstr>
      <vt:lpstr>1_Tema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Salerno Simona</dc:creator>
  <cp:lastModifiedBy>Antonino Mestoli</cp:lastModifiedBy>
  <cp:revision>3</cp:revision>
  <dcterms:created xsi:type="dcterms:W3CDTF">2023-07-25T11:01:01Z</dcterms:created>
  <dcterms:modified xsi:type="dcterms:W3CDTF">2023-09-01T14:24:55Z</dcterms:modified>
</cp:coreProperties>
</file>