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6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62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1844675"/>
            <a:ext cx="2247265" cy="640080"/>
          </a:xfrm>
          <a:custGeom>
            <a:avLst/>
            <a:gdLst/>
            <a:ahLst/>
            <a:cxnLst/>
            <a:rect l="l" t="t" r="r" b="b"/>
            <a:pathLst>
              <a:path w="2247265" h="640080">
                <a:moveTo>
                  <a:pt x="0" y="0"/>
                </a:moveTo>
                <a:lnTo>
                  <a:pt x="2246782" y="0"/>
                </a:lnTo>
                <a:lnTo>
                  <a:pt x="2246782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627782" y="1844675"/>
            <a:ext cx="6135370" cy="640080"/>
          </a:xfrm>
          <a:custGeom>
            <a:avLst/>
            <a:gdLst/>
            <a:ahLst/>
            <a:cxnLst/>
            <a:rect l="l" t="t" r="r" b="b"/>
            <a:pathLst>
              <a:path w="6135370" h="640080">
                <a:moveTo>
                  <a:pt x="0" y="0"/>
                </a:moveTo>
                <a:lnTo>
                  <a:pt x="6135217" y="0"/>
                </a:lnTo>
                <a:lnTo>
                  <a:pt x="6135217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1000" y="2484513"/>
            <a:ext cx="2247265" cy="313690"/>
          </a:xfrm>
          <a:custGeom>
            <a:avLst/>
            <a:gdLst/>
            <a:ahLst/>
            <a:cxnLst/>
            <a:rect l="l" t="t" r="r" b="b"/>
            <a:pathLst>
              <a:path w="2247265" h="313689">
                <a:moveTo>
                  <a:pt x="0" y="0"/>
                </a:moveTo>
                <a:lnTo>
                  <a:pt x="2246782" y="0"/>
                </a:lnTo>
                <a:lnTo>
                  <a:pt x="2246782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7782" y="2484513"/>
            <a:ext cx="6135370" cy="313690"/>
          </a:xfrm>
          <a:custGeom>
            <a:avLst/>
            <a:gdLst/>
            <a:ahLst/>
            <a:cxnLst/>
            <a:rect l="l" t="t" r="r" b="b"/>
            <a:pathLst>
              <a:path w="6135370" h="313689">
                <a:moveTo>
                  <a:pt x="0" y="0"/>
                </a:moveTo>
                <a:lnTo>
                  <a:pt x="6135217" y="0"/>
                </a:lnTo>
                <a:lnTo>
                  <a:pt x="6135217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1000" y="2798191"/>
            <a:ext cx="2247265" cy="694690"/>
          </a:xfrm>
          <a:custGeom>
            <a:avLst/>
            <a:gdLst/>
            <a:ahLst/>
            <a:cxnLst/>
            <a:rect l="l" t="t" r="r" b="b"/>
            <a:pathLst>
              <a:path w="2247265" h="694689">
                <a:moveTo>
                  <a:pt x="0" y="0"/>
                </a:moveTo>
                <a:lnTo>
                  <a:pt x="2246782" y="0"/>
                </a:lnTo>
                <a:lnTo>
                  <a:pt x="2246782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27782" y="2798191"/>
            <a:ext cx="6135370" cy="694690"/>
          </a:xfrm>
          <a:custGeom>
            <a:avLst/>
            <a:gdLst/>
            <a:ahLst/>
            <a:cxnLst/>
            <a:rect l="l" t="t" r="r" b="b"/>
            <a:pathLst>
              <a:path w="6135370" h="694689">
                <a:moveTo>
                  <a:pt x="0" y="0"/>
                </a:moveTo>
                <a:lnTo>
                  <a:pt x="6135217" y="0"/>
                </a:lnTo>
                <a:lnTo>
                  <a:pt x="6135217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81000" y="3492576"/>
            <a:ext cx="2247265" cy="379730"/>
          </a:xfrm>
          <a:custGeom>
            <a:avLst/>
            <a:gdLst/>
            <a:ahLst/>
            <a:cxnLst/>
            <a:rect l="l" t="t" r="r" b="b"/>
            <a:pathLst>
              <a:path w="2247265" h="379729">
                <a:moveTo>
                  <a:pt x="0" y="0"/>
                </a:moveTo>
                <a:lnTo>
                  <a:pt x="2246782" y="0"/>
                </a:lnTo>
                <a:lnTo>
                  <a:pt x="2246782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627782" y="3492576"/>
            <a:ext cx="6135370" cy="379730"/>
          </a:xfrm>
          <a:custGeom>
            <a:avLst/>
            <a:gdLst/>
            <a:ahLst/>
            <a:cxnLst/>
            <a:rect l="l" t="t" r="r" b="b"/>
            <a:pathLst>
              <a:path w="6135370" h="379729">
                <a:moveTo>
                  <a:pt x="0" y="0"/>
                </a:moveTo>
                <a:lnTo>
                  <a:pt x="6135217" y="0"/>
                </a:lnTo>
                <a:lnTo>
                  <a:pt x="6135217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81000" y="3871976"/>
            <a:ext cx="2247265" cy="1852930"/>
          </a:xfrm>
          <a:custGeom>
            <a:avLst/>
            <a:gdLst/>
            <a:ahLst/>
            <a:cxnLst/>
            <a:rect l="l" t="t" r="r" b="b"/>
            <a:pathLst>
              <a:path w="2247265" h="1852929">
                <a:moveTo>
                  <a:pt x="0" y="0"/>
                </a:moveTo>
                <a:lnTo>
                  <a:pt x="2246782" y="0"/>
                </a:lnTo>
                <a:lnTo>
                  <a:pt x="2246782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627782" y="3871976"/>
            <a:ext cx="6135370" cy="1852930"/>
          </a:xfrm>
          <a:custGeom>
            <a:avLst/>
            <a:gdLst/>
            <a:ahLst/>
            <a:cxnLst/>
            <a:rect l="l" t="t" r="r" b="b"/>
            <a:pathLst>
              <a:path w="6135370" h="1852929">
                <a:moveTo>
                  <a:pt x="0" y="0"/>
                </a:moveTo>
                <a:lnTo>
                  <a:pt x="6135217" y="0"/>
                </a:lnTo>
                <a:lnTo>
                  <a:pt x="6135217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81000" y="5724893"/>
            <a:ext cx="2247265" cy="376555"/>
          </a:xfrm>
          <a:custGeom>
            <a:avLst/>
            <a:gdLst/>
            <a:ahLst/>
            <a:cxnLst/>
            <a:rect l="l" t="t" r="r" b="b"/>
            <a:pathLst>
              <a:path w="2247265" h="376554">
                <a:moveTo>
                  <a:pt x="0" y="0"/>
                </a:moveTo>
                <a:lnTo>
                  <a:pt x="2246782" y="0"/>
                </a:lnTo>
                <a:lnTo>
                  <a:pt x="2246782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627782" y="5724893"/>
            <a:ext cx="6135370" cy="376555"/>
          </a:xfrm>
          <a:custGeom>
            <a:avLst/>
            <a:gdLst/>
            <a:ahLst/>
            <a:cxnLst/>
            <a:rect l="l" t="t" r="r" b="b"/>
            <a:pathLst>
              <a:path w="6135370" h="376554">
                <a:moveTo>
                  <a:pt x="0" y="0"/>
                </a:moveTo>
                <a:lnTo>
                  <a:pt x="6135217" y="0"/>
                </a:lnTo>
                <a:lnTo>
                  <a:pt x="6135217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81000" y="6101079"/>
            <a:ext cx="2247265" cy="731520"/>
          </a:xfrm>
          <a:custGeom>
            <a:avLst/>
            <a:gdLst/>
            <a:ahLst/>
            <a:cxnLst/>
            <a:rect l="l" t="t" r="r" b="b"/>
            <a:pathLst>
              <a:path w="2247265" h="731520">
                <a:moveTo>
                  <a:pt x="0" y="0"/>
                </a:moveTo>
                <a:lnTo>
                  <a:pt x="2246782" y="0"/>
                </a:lnTo>
                <a:lnTo>
                  <a:pt x="2246782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627782" y="6101079"/>
            <a:ext cx="6135370" cy="731520"/>
          </a:xfrm>
          <a:custGeom>
            <a:avLst/>
            <a:gdLst/>
            <a:ahLst/>
            <a:cxnLst/>
            <a:rect l="l" t="t" r="r" b="b"/>
            <a:pathLst>
              <a:path w="6135370" h="731520">
                <a:moveTo>
                  <a:pt x="0" y="0"/>
                </a:moveTo>
                <a:lnTo>
                  <a:pt x="6135217" y="0"/>
                </a:lnTo>
                <a:lnTo>
                  <a:pt x="6135217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627783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74650" y="248451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4650" y="2798188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74650" y="349257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74650" y="387196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74650" y="572488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74650" y="6101084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81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763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74650" y="184467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74650" y="6832601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59663" y="1830323"/>
            <a:ext cx="1237487" cy="4038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599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906679"/>
            <a:ext cx="101981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s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ri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5055" y="1906679"/>
            <a:ext cx="59010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1650" marR="5080" indent="-489584">
              <a:lnSpc>
                <a:spcPct val="100000"/>
              </a:lnSpc>
            </a:pP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spc="-2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tutte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g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zz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z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ni</a:t>
            </a:r>
            <a:r>
              <a:rPr sz="1400" b="1" spc="-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che n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ssi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no</a:t>
            </a:r>
            <a:r>
              <a:rPr sz="1400" b="1" spc="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l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ilas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di un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ss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no</a:t>
            </a:r>
            <a:r>
              <a:rPr sz="1400" b="1" spc="3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p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rtu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 p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l’a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cc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spc="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all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9663" y="2470404"/>
            <a:ext cx="2279903" cy="4038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9740" y="2546519"/>
            <a:ext cx="20618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f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m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nto</a:t>
            </a: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rm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vo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2202" y="2546519"/>
            <a:ext cx="530606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g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fo</a:t>
            </a:r>
            <a:r>
              <a:rPr sz="1400" b="1" spc="-3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11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.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2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.6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l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g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.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U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n.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1998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/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201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5</a:t>
            </a:r>
            <a:r>
              <a:rPr sz="1400" b="1" spc="-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l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05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/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11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/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201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5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663" y="2784348"/>
            <a:ext cx="859535" cy="403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9740" y="2860193"/>
            <a:ext cx="64198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D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ur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ta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23715" y="2784348"/>
            <a:ext cx="964691" cy="403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71419" y="2860193"/>
            <a:ext cx="4648200" cy="419410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>
              <a:lnSpc>
                <a:spcPct val="120000"/>
              </a:lnSpc>
            </a:pPr>
            <a:r>
              <a:rPr lang="it-IT" sz="1200" b="1" spc="-10" dirty="0">
                <a:solidFill>
                  <a:srgbClr val="005192"/>
                </a:solidFill>
                <a:latin typeface="Tahoma"/>
                <a:cs typeface="Tahoma"/>
              </a:rPr>
              <a:t>                   </a:t>
            </a:r>
            <a:r>
              <a:rPr sz="1200" b="1" spc="-10" dirty="0">
                <a:solidFill>
                  <a:srgbClr val="005192"/>
                </a:solidFill>
                <a:latin typeface="Tahoma"/>
                <a:cs typeface="Tahoma"/>
              </a:rPr>
              <a:t>3</a:t>
            </a:r>
            <a:r>
              <a:rPr sz="1200" b="1" dirty="0">
                <a:solidFill>
                  <a:srgbClr val="005192"/>
                </a:solidFill>
                <a:latin typeface="Tahoma"/>
                <a:cs typeface="Tahoma"/>
              </a:rPr>
              <a:t>h</a:t>
            </a:r>
            <a:r>
              <a:rPr sz="1200" b="1" spc="-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f</a:t>
            </a:r>
            <a:r>
              <a:rPr sz="1200" b="1" spc="-5" dirty="0" err="1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rm</a:t>
            </a:r>
            <a:r>
              <a:rPr sz="1200" b="1" spc="-5" dirty="0" err="1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200" b="1" spc="5" dirty="0" err="1">
                <a:solidFill>
                  <a:srgbClr val="005192"/>
                </a:solidFill>
                <a:latin typeface="Tahoma"/>
                <a:cs typeface="Tahoma"/>
              </a:rPr>
              <a:t>z</a:t>
            </a:r>
            <a:r>
              <a:rPr sz="1200" b="1" spc="-5" dirty="0" err="1">
                <a:solidFill>
                  <a:srgbClr val="005192"/>
                </a:solidFill>
                <a:latin typeface="Tahoma"/>
                <a:cs typeface="Tahoma"/>
              </a:rPr>
              <a:t>io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ne</a:t>
            </a:r>
            <a:r>
              <a:rPr sz="12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200" b="1" spc="-10" dirty="0" err="1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200" b="1" spc="-5" dirty="0" err="1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200" b="1" spc="-5" dirty="0" err="1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200" b="1" dirty="0" err="1">
                <a:solidFill>
                  <a:srgbClr val="005192"/>
                </a:solidFill>
                <a:latin typeface="Tahoma"/>
                <a:cs typeface="Tahoma"/>
              </a:rPr>
              <a:t>ca</a:t>
            </a:r>
            <a:r>
              <a:rPr lang="it-IT" sz="1200" b="1" dirty="0">
                <a:solidFill>
                  <a:srgbClr val="005192"/>
                </a:solidFill>
                <a:latin typeface="Tahoma"/>
                <a:cs typeface="Tahoma"/>
              </a:rPr>
              <a:t> + </a:t>
            </a:r>
            <a:r>
              <a:rPr lang="it-IT" sz="1200" b="1">
                <a:solidFill>
                  <a:srgbClr val="005192"/>
                </a:solidFill>
                <a:latin typeface="Tahoma"/>
                <a:cs typeface="Tahoma"/>
              </a:rPr>
              <a:t>1h Cyber </a:t>
            </a:r>
            <a:r>
              <a:rPr lang="it-IT" sz="1200" b="1" dirty="0">
                <a:solidFill>
                  <a:srgbClr val="005192"/>
                </a:solidFill>
                <a:latin typeface="Tahoma"/>
                <a:cs typeface="Tahoma"/>
              </a:rPr>
              <a:t>Security</a:t>
            </a:r>
          </a:p>
          <a:p>
            <a:pPr marL="12700" marR="5080" indent="553085">
              <a:lnSpc>
                <a:spcPct val="120000"/>
              </a:lnSpc>
            </a:pPr>
            <a:r>
              <a:rPr lang="it-IT" sz="1200" b="1" spc="-5" dirty="0">
                <a:solidFill>
                  <a:srgbClr val="005192"/>
                </a:solidFill>
                <a:latin typeface="Tahoma"/>
                <a:cs typeface="Tahoma"/>
              </a:rPr>
              <a:t>Periodico</a:t>
            </a:r>
            <a:r>
              <a:rPr lang="it-IT" sz="1200" b="1" dirty="0">
                <a:solidFill>
                  <a:srgbClr val="005192"/>
                </a:solidFill>
                <a:latin typeface="Tahoma"/>
                <a:cs typeface="Tahoma"/>
              </a:rPr>
              <a:t>: almeno 2h ore di formazione teorica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9663" y="3479292"/>
            <a:ext cx="679703" cy="4038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9740" y="3554584"/>
            <a:ext cx="4622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S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d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9663" y="3857244"/>
            <a:ext cx="1514855" cy="4038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06523" y="3554584"/>
            <a:ext cx="5645785" cy="600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265">
              <a:lnSpc>
                <a:spcPct val="100000"/>
              </a:lnSpc>
            </a:pPr>
            <a:r>
              <a:rPr lang="it-IT" sz="1400" b="1" spc="-5" dirty="0">
                <a:solidFill>
                  <a:srgbClr val="005192"/>
                </a:solidFill>
                <a:latin typeface="Tahoma"/>
                <a:cs typeface="Tahoma"/>
              </a:rPr>
              <a:t>Modalità videoconferenza/aula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lr>
                <a:srgbClr val="005192"/>
              </a:buClr>
              <a:buFont typeface="Arial"/>
              <a:buChar char="•"/>
              <a:tabLst>
                <a:tab pos="299720" algn="l"/>
              </a:tabLst>
            </a:pPr>
            <a:r>
              <a:rPr lang="it-IT" sz="1400" b="1" dirty="0">
                <a:solidFill>
                  <a:srgbClr val="005192"/>
                </a:solidFill>
                <a:latin typeface="Tahoma"/>
                <a:cs typeface="Tahoma"/>
              </a:rPr>
              <a:t>Giovedì 10 settembre 2020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40" y="3933974"/>
            <a:ext cx="129730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Pr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ossi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me</a:t>
            </a:r>
            <a:r>
              <a:rPr sz="1400" b="1" spc="15" dirty="0">
                <a:solidFill>
                  <a:srgbClr val="004782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d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59663" y="5710428"/>
            <a:ext cx="1920239" cy="4038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59740" y="5786894"/>
            <a:ext cx="17030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P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r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so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al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spc="25" dirty="0">
                <a:solidFill>
                  <a:srgbClr val="004782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4782"/>
                </a:solidFill>
                <a:latin typeface="Tahoma"/>
                <a:cs typeface="Tahoma"/>
              </a:rPr>
              <a:t>D</a:t>
            </a: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c</a:t>
            </a:r>
            <a:r>
              <a:rPr sz="1400" b="1" spc="-10" dirty="0">
                <a:solidFill>
                  <a:srgbClr val="00478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nte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73238" y="5786894"/>
            <a:ext cx="244475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trutt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re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rt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f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to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NA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9663" y="6086855"/>
            <a:ext cx="670559" cy="4038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9740" y="6163090"/>
            <a:ext cx="45339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4782"/>
                </a:solidFill>
                <a:latin typeface="Tahoma"/>
                <a:cs typeface="Tahoma"/>
              </a:rPr>
              <a:t>No</a:t>
            </a:r>
            <a:r>
              <a:rPr sz="1400" b="1" dirty="0">
                <a:solidFill>
                  <a:srgbClr val="004782"/>
                </a:solidFill>
                <a:latin typeface="Tahoma"/>
                <a:cs typeface="Tahoma"/>
              </a:rPr>
              <a:t>te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074" y="6163090"/>
            <a:ext cx="5830570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b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ili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tà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pr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v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re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ssio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ni</a:t>
            </a:r>
            <a:r>
              <a:rPr sz="1400" b="1" spc="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h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00" b="1" spc="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al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tre d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te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e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/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pr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ss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o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di</a:t>
            </a:r>
            <a:r>
              <a:rPr sz="1400" b="1" spc="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nd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te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d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l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mm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tt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nte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–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p</a:t>
            </a:r>
            <a:r>
              <a:rPr sz="1400" b="1" spc="-1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00" b="1" spc="1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o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nt</a:t>
            </a:r>
            <a:r>
              <a:rPr sz="1400" b="1" spc="-5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00" b="1" dirty="0">
                <a:solidFill>
                  <a:srgbClr val="005192"/>
                </a:solidFill>
                <a:latin typeface="Tahoma"/>
                <a:cs typeface="Tahoma"/>
              </a:rPr>
              <a:t>tti</a:t>
            </a:r>
            <a:endParaRPr sz="1400">
              <a:latin typeface="Tahoma"/>
              <a:cs typeface="Tahoma"/>
            </a:endParaRPr>
          </a:p>
          <a:p>
            <a:pPr marR="8255" algn="ctr">
              <a:lnSpc>
                <a:spcPts val="1689"/>
              </a:lnSpc>
            </a:pP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50" b="1" i="1" u="sng" spc="-34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50" b="1" i="1" u="sng" spc="-34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25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50" dirty="0">
                <a:solidFill>
                  <a:srgbClr val="005192"/>
                </a:solidFill>
                <a:latin typeface="Tahoma"/>
                <a:cs typeface="Tahoma"/>
              </a:rPr>
              <a:t>u</a:t>
            </a:r>
            <a:r>
              <a:rPr sz="1450" b="1" i="1" u="sng" spc="-3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50" b="1" i="1" u="sng" spc="-3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20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450" b="1" i="1" u="sng" spc="-3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5" dirty="0">
                <a:solidFill>
                  <a:srgbClr val="005192"/>
                </a:solidFill>
                <a:latin typeface="Tahoma"/>
                <a:cs typeface="Tahoma"/>
              </a:rPr>
              <a:t>y</a:t>
            </a:r>
            <a:r>
              <a:rPr sz="1450" b="1" i="1" u="sng" spc="-3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r>
              <a:rPr sz="1450" b="1" i="1" u="sng" spc="-3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r</a:t>
            </a:r>
            <a:r>
              <a:rPr sz="1450" b="1" i="1" u="sng" spc="-32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50" b="1" i="1" u="sng" spc="-33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20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50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50" b="1" i="1" u="sng" spc="-3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20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50" dirty="0">
                <a:solidFill>
                  <a:srgbClr val="005192"/>
                </a:solidFill>
                <a:latin typeface="Tahoma"/>
                <a:cs typeface="Tahoma"/>
              </a:rPr>
              <a:t>n</a:t>
            </a:r>
            <a:r>
              <a:rPr sz="1450" b="1" i="1" u="sng" spc="-31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g</a:t>
            </a:r>
            <a:r>
              <a:rPr sz="1450" b="1" i="1" u="sng" spc="-32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55" dirty="0">
                <a:solidFill>
                  <a:srgbClr val="005192"/>
                </a:solidFill>
                <a:latin typeface="Tahoma"/>
                <a:cs typeface="Tahoma"/>
              </a:rPr>
              <a:t>@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g</a:t>
            </a:r>
            <a:r>
              <a:rPr sz="1450" b="1" i="1" u="sng" spc="-32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e</a:t>
            </a:r>
            <a:r>
              <a:rPr sz="1450" b="1" i="1" u="sng" spc="-34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30" dirty="0">
                <a:solidFill>
                  <a:srgbClr val="005192"/>
                </a:solidFill>
                <a:latin typeface="Tahoma"/>
                <a:cs typeface="Tahoma"/>
              </a:rPr>
              <a:t>s</a:t>
            </a:r>
            <a:r>
              <a:rPr sz="1450" b="1" i="1" u="sng" spc="-34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a</a:t>
            </a:r>
            <a:r>
              <a:rPr sz="1450" b="1" i="1" u="sng" spc="-330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25" dirty="0">
                <a:solidFill>
                  <a:srgbClr val="005192"/>
                </a:solidFill>
                <a:latin typeface="Tahoma"/>
                <a:cs typeface="Tahoma"/>
              </a:rPr>
              <a:t>c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20" dirty="0">
                <a:solidFill>
                  <a:srgbClr val="005192"/>
                </a:solidFill>
                <a:latin typeface="Tahoma"/>
                <a:cs typeface="Tahoma"/>
              </a:rPr>
              <a:t>.</a:t>
            </a:r>
            <a:r>
              <a:rPr sz="1450" b="1" i="1" u="sng" spc="-120" dirty="0">
                <a:solidFill>
                  <a:srgbClr val="005192"/>
                </a:solidFill>
                <a:latin typeface="Tahoma"/>
                <a:cs typeface="Tahoma"/>
              </a:rPr>
              <a:t>i</a:t>
            </a:r>
            <a:r>
              <a:rPr sz="1450" b="1" i="1" u="sng" spc="-335" dirty="0">
                <a:solidFill>
                  <a:srgbClr val="005192"/>
                </a:solidFill>
                <a:latin typeface="Tahoma"/>
                <a:cs typeface="Tahoma"/>
              </a:rPr>
              <a:t> </a:t>
            </a:r>
            <a:r>
              <a:rPr sz="1450" b="1" i="1" u="sng" spc="-140" dirty="0">
                <a:solidFill>
                  <a:srgbClr val="005192"/>
                </a:solidFill>
                <a:latin typeface="Tahoma"/>
                <a:cs typeface="Tahoma"/>
              </a:rPr>
              <a:t>t</a:t>
            </a:r>
            <a:endParaRPr sz="145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00400" y="381000"/>
            <a:ext cx="2743199" cy="7863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3272" y="1146048"/>
            <a:ext cx="7158227" cy="4571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65960" y="1389888"/>
            <a:ext cx="4174235" cy="45719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5876" y="1389888"/>
            <a:ext cx="403859" cy="45719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56376" y="1389888"/>
            <a:ext cx="615683" cy="45719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97752" y="1389888"/>
            <a:ext cx="797051" cy="45719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148778" y="1234516"/>
            <a:ext cx="684657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4880" marR="5080" indent="-932815">
              <a:lnSpc>
                <a:spcPct val="100000"/>
              </a:lnSpc>
            </a:pP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Co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r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o</a:t>
            </a:r>
            <a:r>
              <a:rPr sz="1600" b="1" spc="2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di</a:t>
            </a:r>
            <a:r>
              <a:rPr sz="1600" b="1" spc="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f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o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rmaz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ion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</a:t>
            </a:r>
            <a:r>
              <a:rPr sz="1600" b="1" spc="3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per</a:t>
            </a:r>
            <a:r>
              <a:rPr sz="1600" b="1" spc="2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per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on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ale</a:t>
            </a:r>
            <a:r>
              <a:rPr sz="1600" b="1" spc="4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diver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o</a:t>
            </a:r>
            <a:r>
              <a:rPr sz="1600" b="1" spc="3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dai</a:t>
            </a:r>
            <a:r>
              <a:rPr sz="1600" b="1" spc="2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pa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ss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eggeri</a:t>
            </a:r>
            <a:r>
              <a:rPr sz="1600" b="1" spc="4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ch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</a:t>
            </a:r>
            <a:r>
              <a:rPr sz="1600" b="1" spc="2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de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v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 a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cc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edere</a:t>
            </a:r>
            <a:r>
              <a:rPr sz="1600" b="1" spc="4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n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za</a:t>
            </a:r>
            <a:r>
              <a:rPr sz="1600" b="1" spc="2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co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r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t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a</a:t>
            </a:r>
            <a:r>
              <a:rPr sz="1600" b="1" spc="3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alle</a:t>
            </a:r>
            <a:r>
              <a:rPr sz="1600" b="1" spc="2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aree</a:t>
            </a:r>
            <a:r>
              <a:rPr sz="1600" b="1" spc="1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s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t</a:t>
            </a:r>
            <a:r>
              <a:rPr sz="1600" b="1" spc="-10" dirty="0">
                <a:solidFill>
                  <a:srgbClr val="000080"/>
                </a:solidFill>
                <a:latin typeface="Tahoma"/>
                <a:cs typeface="Tahoma"/>
              </a:rPr>
              <a:t>eril</a:t>
            </a:r>
            <a:r>
              <a:rPr sz="1600" b="1" spc="-5" dirty="0">
                <a:solidFill>
                  <a:srgbClr val="000080"/>
                </a:solidFill>
                <a:latin typeface="Tahoma"/>
                <a:cs typeface="Tahoma"/>
              </a:rPr>
              <a:t>i</a:t>
            </a:r>
            <a:r>
              <a:rPr sz="1600" b="1" spc="4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–</a:t>
            </a:r>
            <a:r>
              <a:rPr sz="1600" b="1" spc="10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Cat</a:t>
            </a:r>
            <a:r>
              <a:rPr sz="1600" b="1" spc="-5" dirty="0">
                <a:solidFill>
                  <a:srgbClr val="000080"/>
                </a:solidFill>
                <a:latin typeface="Tahoma"/>
                <a:cs typeface="Tahoma"/>
              </a:rPr>
              <a:t>.</a:t>
            </a:r>
            <a:r>
              <a:rPr sz="1600" b="1" spc="15" dirty="0">
                <a:solidFill>
                  <a:srgbClr val="000080"/>
                </a:solidFill>
                <a:latin typeface="Tahoma"/>
                <a:cs typeface="Tahoma"/>
              </a:rPr>
              <a:t> </a:t>
            </a:r>
            <a:r>
              <a:rPr sz="1600" b="1" spc="-20" dirty="0">
                <a:solidFill>
                  <a:srgbClr val="000080"/>
                </a:solidFill>
                <a:latin typeface="Tahoma"/>
                <a:cs typeface="Tahoma"/>
              </a:rPr>
              <a:t>A</a:t>
            </a:r>
            <a:r>
              <a:rPr sz="1600" b="1" spc="-15" dirty="0">
                <a:solidFill>
                  <a:srgbClr val="000080"/>
                </a:solidFill>
                <a:latin typeface="Tahoma"/>
                <a:cs typeface="Tahoma"/>
              </a:rPr>
              <a:t>13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021068" y="384047"/>
            <a:ext cx="1412747" cy="29108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089140" y="434965"/>
            <a:ext cx="1261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i="1" spc="-40" dirty="0">
                <a:solidFill>
                  <a:srgbClr val="00315A"/>
                </a:solidFill>
                <a:latin typeface="Arial"/>
                <a:cs typeface="Arial"/>
              </a:rPr>
              <a:t>M</a:t>
            </a:r>
            <a:r>
              <a:rPr sz="1000" b="1" i="1" spc="-5" dirty="0">
                <a:solidFill>
                  <a:srgbClr val="00315A"/>
                </a:solidFill>
                <a:latin typeface="Arial"/>
                <a:cs typeface="Arial"/>
              </a:rPr>
              <a:t>O</a:t>
            </a:r>
            <a:r>
              <a:rPr sz="1000" b="1" i="1" spc="-10" dirty="0">
                <a:solidFill>
                  <a:srgbClr val="00315A"/>
                </a:solidFill>
                <a:latin typeface="Arial"/>
                <a:cs typeface="Arial"/>
              </a:rPr>
              <a:t>D</a:t>
            </a:r>
            <a:r>
              <a:rPr sz="1000" b="1" i="1" spc="30" dirty="0">
                <a:solidFill>
                  <a:srgbClr val="00315A"/>
                </a:solidFill>
                <a:latin typeface="Arial"/>
                <a:cs typeface="Arial"/>
              </a:rPr>
              <a:t> </a:t>
            </a:r>
            <a:r>
              <a:rPr sz="1000" b="1" i="1" spc="-15" dirty="0">
                <a:solidFill>
                  <a:srgbClr val="00315A"/>
                </a:solidFill>
                <a:latin typeface="Arial"/>
                <a:cs typeface="Arial"/>
              </a:rPr>
              <a:t>SE</a:t>
            </a:r>
            <a:r>
              <a:rPr sz="1000" b="1" i="1" spc="-10" dirty="0">
                <a:solidFill>
                  <a:srgbClr val="00315A"/>
                </a:solidFill>
                <a:latin typeface="Arial"/>
                <a:cs typeface="Arial"/>
              </a:rPr>
              <a:t>C</a:t>
            </a:r>
            <a:r>
              <a:rPr sz="1000" b="1" i="1" spc="-5" dirty="0">
                <a:solidFill>
                  <a:srgbClr val="00315A"/>
                </a:solidFill>
                <a:latin typeface="Arial"/>
                <a:cs typeface="Arial"/>
              </a:rPr>
              <a:t> </a:t>
            </a:r>
            <a:r>
              <a:rPr sz="1000" b="1" i="1" spc="-15" dirty="0">
                <a:solidFill>
                  <a:srgbClr val="00315A"/>
                </a:solidFill>
                <a:latin typeface="Arial"/>
                <a:cs typeface="Arial"/>
              </a:rPr>
              <a:t>05</a:t>
            </a:r>
            <a:r>
              <a:rPr sz="1000" b="1" i="1" spc="-10" dirty="0">
                <a:solidFill>
                  <a:srgbClr val="00315A"/>
                </a:solidFill>
                <a:latin typeface="Arial"/>
                <a:cs typeface="Arial"/>
              </a:rPr>
              <a:t>5</a:t>
            </a:r>
            <a:r>
              <a:rPr sz="1000" b="1" i="1" spc="-5" dirty="0">
                <a:solidFill>
                  <a:srgbClr val="00315A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00315A"/>
                </a:solidFill>
                <a:latin typeface="Arial"/>
                <a:cs typeface="Arial"/>
              </a:rPr>
              <a:t>rev.00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810" y="384047"/>
            <a:ext cx="1890266" cy="7833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137</Words>
  <Application>Microsoft Office PowerPoint</Application>
  <PresentationFormat>Presentazione su schermo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OVERVIEW</dc:title>
  <dc:creator>--</dc:creator>
  <cp:lastModifiedBy>Fabrizio Brancaccio</cp:lastModifiedBy>
  <cp:revision>7</cp:revision>
  <dcterms:created xsi:type="dcterms:W3CDTF">2020-02-11T09:59:27Z</dcterms:created>
  <dcterms:modified xsi:type="dcterms:W3CDTF">2022-08-10T07:45:01Z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2020-02-11T00:00:00Z</vt:filetime>
  </property>
  <property fmtid="{D5CDD505-2E9C-101B-9397-08002B2CF9AE}" pid="3" name="LastSaved">
    <vt:filetime>2020-02-11T00:00:00Z</vt:filetime>
  </property>
</Properties>
</file>