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erno Simona" initials="SS" lastIdx="1" clrIdx="0">
    <p:extLst>
      <p:ext uri="{19B8F6BF-5375-455C-9EA6-DF929625EA0E}">
        <p15:presenceInfo xmlns:p15="http://schemas.microsoft.com/office/powerpoint/2012/main" userId="S::simona_salerno@gesac.it::60df87fc-6e1b-4036-a5e9-f38052fb62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7" autoAdjust="0"/>
    <p:restoredTop sz="96247" autoAdjust="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9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r">
              <a:defRPr sz="1200"/>
            </a:lvl1pPr>
          </a:lstStyle>
          <a:p>
            <a:fld id="{D266DDF0-4862-4A6A-854B-AE7AAB059FCE}" type="datetime1">
              <a:rPr lang="it-IT" smtClean="0"/>
              <a:t>30/05/2025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l">
              <a:defRPr sz="1200"/>
            </a:lvl1pPr>
          </a:lstStyle>
          <a:p>
            <a:r>
              <a:rPr lang="it-IT"/>
              <a:t>30/04/2022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9" y="9428585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r">
              <a:defRPr sz="1200"/>
            </a:lvl1pPr>
          </a:lstStyle>
          <a:p>
            <a:fld id="{941CA867-1CF6-4242-A3D0-F1C1983BB5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9449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r">
              <a:defRPr sz="1200"/>
            </a:lvl1pPr>
          </a:lstStyle>
          <a:p>
            <a:fld id="{29259B27-90A9-4441-ADB4-4F459D1002C2}" type="datetime1">
              <a:rPr lang="it-IT" smtClean="0"/>
              <a:t>30/05/2025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3" rIns="91409" bIns="457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61"/>
            <a:ext cx="5438140" cy="4466987"/>
          </a:xfrm>
          <a:prstGeom prst="rect">
            <a:avLst/>
          </a:prstGeom>
        </p:spPr>
        <p:txBody>
          <a:bodyPr vert="horz" lIns="91409" tIns="45703" rIns="91409" bIns="45703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6" y="9428585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l">
              <a:defRPr sz="1200"/>
            </a:lvl1pPr>
          </a:lstStyle>
          <a:p>
            <a:r>
              <a:rPr lang="it-IT"/>
              <a:t>30/04/2022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9" y="9428585"/>
            <a:ext cx="2945659" cy="49633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r">
              <a:defRPr sz="1200"/>
            </a:lvl1pPr>
          </a:lstStyle>
          <a:p>
            <a:fld id="{F4632AB7-A2C4-4874-AFDB-DE30A79F2C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3788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632AB7-A2C4-4874-AFDB-DE30A79F2CCE}" type="slidenum">
              <a:rPr lang="it-IT" smtClean="0"/>
              <a:t>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7346C9-E3FC-4927-B7D0-EB47047A66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30/04/2022</a:t>
            </a:r>
          </a:p>
        </p:txBody>
      </p:sp>
    </p:spTree>
    <p:extLst>
      <p:ext uri="{BB962C8B-B14F-4D97-AF65-F5344CB8AC3E}">
        <p14:creationId xmlns:p14="http://schemas.microsoft.com/office/powerpoint/2010/main" val="137940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987A-2814-4BD9-910F-6F6DB5150714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73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7680-DBF8-4A4A-BB09-20402AE86E7F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6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6BF42-A919-4133-B135-05B5C94517F9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51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A0D3-FE7C-492B-9FF0-BF1A68FCBBCF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84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BB2A-4434-4CCF-90B6-08096FE54D9D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39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E32-5533-4F0B-BC82-CBD1B3B72D0A}" type="datetime1">
              <a:rPr lang="it-IT" smtClean="0"/>
              <a:t>30/05/2025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56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A927-F16C-4198-B88C-0967A3CA6D65}" type="datetime1">
              <a:rPr lang="it-IT" smtClean="0"/>
              <a:t>30/05/2025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45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A7F7-E284-4DA1-9008-2698A1D7E051}" type="datetime1">
              <a:rPr lang="it-IT" smtClean="0"/>
              <a:t>30/05/2025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49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193-617A-47BB-8855-F2CA1A237FFD}" type="datetime1">
              <a:rPr lang="it-IT" smtClean="0"/>
              <a:t>30/05/2025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33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2123E-0C86-4025-AEF1-67D804F0FE2C}" type="datetime1">
              <a:rPr lang="it-IT" smtClean="0"/>
              <a:t>30/05/2025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97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39F5-00DD-4B0E-8011-F4A8C9CAA97D}" type="datetime1">
              <a:rPr lang="it-IT" smtClean="0"/>
              <a:t>30/05/2025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30/04/2025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62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FFCDD-2B07-4605-A960-F175EDC7CB6A}" type="datetime1">
              <a:rPr lang="it-IT" smtClean="0"/>
              <a:t>30/05/2025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30/04/2025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445C5-5A93-4804-BE83-C7F916E771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2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E0E45306-98B0-185F-73F6-3D151805A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780212"/>
            <a:ext cx="8964487" cy="5401642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7664" y="341540"/>
            <a:ext cx="6408712" cy="351156"/>
          </a:xfrm>
        </p:spPr>
        <p:txBody>
          <a:bodyPr>
            <a:normAutofit lnSpcReduction="10000"/>
          </a:bodyPr>
          <a:lstStyle/>
          <a:p>
            <a:r>
              <a:rPr lang="it-IT" sz="18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MACROSTRUTTURA AZIENDALE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4624"/>
            <a:ext cx="1763688" cy="95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027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Presentazione su schermo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Tema di Office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Esposito</dc:creator>
  <cp:lastModifiedBy>Fabrizio Brancaccio</cp:lastModifiedBy>
  <cp:revision>1228</cp:revision>
  <cp:lastPrinted>2025-05-29T09:49:43Z</cp:lastPrinted>
  <dcterms:created xsi:type="dcterms:W3CDTF">2016-04-13T08:48:45Z</dcterms:created>
  <dcterms:modified xsi:type="dcterms:W3CDTF">2025-05-30T13:26:46Z</dcterms:modified>
</cp:coreProperties>
</file>