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62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1844675"/>
            <a:ext cx="2247265" cy="640080"/>
          </a:xfrm>
          <a:custGeom>
            <a:avLst/>
            <a:gdLst/>
            <a:ahLst/>
            <a:cxnLst/>
            <a:rect l="l" t="t" r="r" b="b"/>
            <a:pathLst>
              <a:path w="2247265" h="640080">
                <a:moveTo>
                  <a:pt x="0" y="0"/>
                </a:moveTo>
                <a:lnTo>
                  <a:pt x="2246782" y="0"/>
                </a:lnTo>
                <a:lnTo>
                  <a:pt x="2246782" y="639838"/>
                </a:lnTo>
                <a:lnTo>
                  <a:pt x="0" y="639838"/>
                </a:lnTo>
                <a:lnTo>
                  <a:pt x="0" y="0"/>
                </a:lnTo>
                <a:close/>
              </a:path>
            </a:pathLst>
          </a:custGeom>
          <a:solidFill>
            <a:srgbClr val="B3C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627782" y="1844675"/>
            <a:ext cx="6135370" cy="640080"/>
          </a:xfrm>
          <a:custGeom>
            <a:avLst/>
            <a:gdLst/>
            <a:ahLst/>
            <a:cxnLst/>
            <a:rect l="l" t="t" r="r" b="b"/>
            <a:pathLst>
              <a:path w="6135370" h="640080">
                <a:moveTo>
                  <a:pt x="0" y="0"/>
                </a:moveTo>
                <a:lnTo>
                  <a:pt x="6135217" y="0"/>
                </a:lnTo>
                <a:lnTo>
                  <a:pt x="6135217" y="639838"/>
                </a:lnTo>
                <a:lnTo>
                  <a:pt x="0" y="639838"/>
                </a:lnTo>
                <a:lnTo>
                  <a:pt x="0" y="0"/>
                </a:lnTo>
                <a:close/>
              </a:path>
            </a:pathLst>
          </a:custGeom>
          <a:solidFill>
            <a:srgbClr val="B3C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81000" y="2484513"/>
            <a:ext cx="2247265" cy="313690"/>
          </a:xfrm>
          <a:custGeom>
            <a:avLst/>
            <a:gdLst/>
            <a:ahLst/>
            <a:cxnLst/>
            <a:rect l="l" t="t" r="r" b="b"/>
            <a:pathLst>
              <a:path w="2247265" h="313689">
                <a:moveTo>
                  <a:pt x="0" y="0"/>
                </a:moveTo>
                <a:lnTo>
                  <a:pt x="2246782" y="0"/>
                </a:lnTo>
                <a:lnTo>
                  <a:pt x="2246782" y="313677"/>
                </a:lnTo>
                <a:lnTo>
                  <a:pt x="0" y="31367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27782" y="2484513"/>
            <a:ext cx="6135370" cy="313690"/>
          </a:xfrm>
          <a:custGeom>
            <a:avLst/>
            <a:gdLst/>
            <a:ahLst/>
            <a:cxnLst/>
            <a:rect l="l" t="t" r="r" b="b"/>
            <a:pathLst>
              <a:path w="6135370" h="313689">
                <a:moveTo>
                  <a:pt x="0" y="0"/>
                </a:moveTo>
                <a:lnTo>
                  <a:pt x="6135217" y="0"/>
                </a:lnTo>
                <a:lnTo>
                  <a:pt x="6135217" y="313677"/>
                </a:lnTo>
                <a:lnTo>
                  <a:pt x="0" y="31367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81000" y="2798191"/>
            <a:ext cx="2247265" cy="694690"/>
          </a:xfrm>
          <a:custGeom>
            <a:avLst/>
            <a:gdLst/>
            <a:ahLst/>
            <a:cxnLst/>
            <a:rect l="l" t="t" r="r" b="b"/>
            <a:pathLst>
              <a:path w="2247265" h="694689">
                <a:moveTo>
                  <a:pt x="0" y="0"/>
                </a:moveTo>
                <a:lnTo>
                  <a:pt x="2246782" y="0"/>
                </a:lnTo>
                <a:lnTo>
                  <a:pt x="2246782" y="694397"/>
                </a:lnTo>
                <a:lnTo>
                  <a:pt x="0" y="69439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627782" y="2798191"/>
            <a:ext cx="6135370" cy="694690"/>
          </a:xfrm>
          <a:custGeom>
            <a:avLst/>
            <a:gdLst/>
            <a:ahLst/>
            <a:cxnLst/>
            <a:rect l="l" t="t" r="r" b="b"/>
            <a:pathLst>
              <a:path w="6135370" h="694689">
                <a:moveTo>
                  <a:pt x="0" y="0"/>
                </a:moveTo>
                <a:lnTo>
                  <a:pt x="6135217" y="0"/>
                </a:lnTo>
                <a:lnTo>
                  <a:pt x="6135217" y="694397"/>
                </a:lnTo>
                <a:lnTo>
                  <a:pt x="0" y="69439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81000" y="3492576"/>
            <a:ext cx="2247265" cy="379730"/>
          </a:xfrm>
          <a:custGeom>
            <a:avLst/>
            <a:gdLst/>
            <a:ahLst/>
            <a:cxnLst/>
            <a:rect l="l" t="t" r="r" b="b"/>
            <a:pathLst>
              <a:path w="2247265" h="379729">
                <a:moveTo>
                  <a:pt x="0" y="0"/>
                </a:moveTo>
                <a:lnTo>
                  <a:pt x="2246782" y="0"/>
                </a:lnTo>
                <a:lnTo>
                  <a:pt x="2246782" y="379387"/>
                </a:lnTo>
                <a:lnTo>
                  <a:pt x="0" y="37938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627782" y="3492576"/>
            <a:ext cx="6135370" cy="379730"/>
          </a:xfrm>
          <a:custGeom>
            <a:avLst/>
            <a:gdLst/>
            <a:ahLst/>
            <a:cxnLst/>
            <a:rect l="l" t="t" r="r" b="b"/>
            <a:pathLst>
              <a:path w="6135370" h="379729">
                <a:moveTo>
                  <a:pt x="0" y="0"/>
                </a:moveTo>
                <a:lnTo>
                  <a:pt x="6135217" y="0"/>
                </a:lnTo>
                <a:lnTo>
                  <a:pt x="6135217" y="379387"/>
                </a:lnTo>
                <a:lnTo>
                  <a:pt x="0" y="37938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81000" y="3871976"/>
            <a:ext cx="2247265" cy="1852930"/>
          </a:xfrm>
          <a:custGeom>
            <a:avLst/>
            <a:gdLst/>
            <a:ahLst/>
            <a:cxnLst/>
            <a:rect l="l" t="t" r="r" b="b"/>
            <a:pathLst>
              <a:path w="2247265" h="1852929">
                <a:moveTo>
                  <a:pt x="0" y="0"/>
                </a:moveTo>
                <a:lnTo>
                  <a:pt x="2246782" y="0"/>
                </a:lnTo>
                <a:lnTo>
                  <a:pt x="2246782" y="1852917"/>
                </a:lnTo>
                <a:lnTo>
                  <a:pt x="0" y="185291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627782" y="3871976"/>
            <a:ext cx="6135370" cy="1852930"/>
          </a:xfrm>
          <a:custGeom>
            <a:avLst/>
            <a:gdLst/>
            <a:ahLst/>
            <a:cxnLst/>
            <a:rect l="l" t="t" r="r" b="b"/>
            <a:pathLst>
              <a:path w="6135370" h="1852929">
                <a:moveTo>
                  <a:pt x="0" y="0"/>
                </a:moveTo>
                <a:lnTo>
                  <a:pt x="6135217" y="0"/>
                </a:lnTo>
                <a:lnTo>
                  <a:pt x="6135217" y="1852917"/>
                </a:lnTo>
                <a:lnTo>
                  <a:pt x="0" y="185291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81000" y="5724893"/>
            <a:ext cx="2247265" cy="376555"/>
          </a:xfrm>
          <a:custGeom>
            <a:avLst/>
            <a:gdLst/>
            <a:ahLst/>
            <a:cxnLst/>
            <a:rect l="l" t="t" r="r" b="b"/>
            <a:pathLst>
              <a:path w="2247265" h="376554">
                <a:moveTo>
                  <a:pt x="0" y="0"/>
                </a:moveTo>
                <a:lnTo>
                  <a:pt x="2246782" y="0"/>
                </a:lnTo>
                <a:lnTo>
                  <a:pt x="2246782" y="376199"/>
                </a:lnTo>
                <a:lnTo>
                  <a:pt x="0" y="376199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627782" y="5724893"/>
            <a:ext cx="6135370" cy="376555"/>
          </a:xfrm>
          <a:custGeom>
            <a:avLst/>
            <a:gdLst/>
            <a:ahLst/>
            <a:cxnLst/>
            <a:rect l="l" t="t" r="r" b="b"/>
            <a:pathLst>
              <a:path w="6135370" h="376554">
                <a:moveTo>
                  <a:pt x="0" y="0"/>
                </a:moveTo>
                <a:lnTo>
                  <a:pt x="6135217" y="0"/>
                </a:lnTo>
                <a:lnTo>
                  <a:pt x="6135217" y="376199"/>
                </a:lnTo>
                <a:lnTo>
                  <a:pt x="0" y="376199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81000" y="6101079"/>
            <a:ext cx="2247265" cy="731520"/>
          </a:xfrm>
          <a:custGeom>
            <a:avLst/>
            <a:gdLst/>
            <a:ahLst/>
            <a:cxnLst/>
            <a:rect l="l" t="t" r="r" b="b"/>
            <a:pathLst>
              <a:path w="2247265" h="731520">
                <a:moveTo>
                  <a:pt x="0" y="0"/>
                </a:moveTo>
                <a:lnTo>
                  <a:pt x="2246782" y="0"/>
                </a:lnTo>
                <a:lnTo>
                  <a:pt x="2246782" y="731520"/>
                </a:lnTo>
                <a:lnTo>
                  <a:pt x="0" y="731520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627782" y="6101079"/>
            <a:ext cx="6135370" cy="731520"/>
          </a:xfrm>
          <a:custGeom>
            <a:avLst/>
            <a:gdLst/>
            <a:ahLst/>
            <a:cxnLst/>
            <a:rect l="l" t="t" r="r" b="b"/>
            <a:pathLst>
              <a:path w="6135370" h="731520">
                <a:moveTo>
                  <a:pt x="0" y="0"/>
                </a:moveTo>
                <a:lnTo>
                  <a:pt x="6135217" y="0"/>
                </a:lnTo>
                <a:lnTo>
                  <a:pt x="6135217" y="731520"/>
                </a:lnTo>
                <a:lnTo>
                  <a:pt x="0" y="731520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627783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74650" y="2484515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74650" y="2798188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74650" y="349257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74650" y="387196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74650" y="572488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74650" y="6101084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81000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763000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74650" y="1844675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74650" y="6832601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59663" y="1830323"/>
            <a:ext cx="1237487" cy="4038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19"/>
            <a:ext cx="8229599" cy="109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626028" y="2546519"/>
            <a:ext cx="613993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</a:t>
            </a:r>
            <a:r>
              <a:rPr sz="15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5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5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fo</a:t>
            </a:r>
            <a:r>
              <a:rPr sz="1500" b="1" spc="-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11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2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.6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l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U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500" b="1" spc="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n.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1998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/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201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5</a:t>
            </a:r>
            <a:r>
              <a:rPr sz="1500" b="1" spc="-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l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05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/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11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/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201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5</a:t>
            </a:r>
            <a:r>
              <a:rPr lang="it-IT"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e </a:t>
            </a:r>
            <a:r>
              <a:rPr lang="it-IT" sz="15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ss.mm.ii</a:t>
            </a:r>
            <a:r>
              <a:rPr lang="it-IT"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endParaRPr sz="15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82740" y="2869114"/>
            <a:ext cx="5977736" cy="272895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>
              <a:lnSpc>
                <a:spcPct val="120000"/>
              </a:lnSpc>
            </a:pPr>
            <a:r>
              <a:rPr lang="it-IT"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Periodica</a:t>
            </a:r>
            <a:r>
              <a:rPr lang="it-IT"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: 2h formazione teorica + Cybersecurity</a:t>
            </a:r>
            <a:endParaRPr lang="it-IT"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9739" y="3554584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Modalità di erogazione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06523" y="3554584"/>
            <a:ext cx="6059441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265" algn="ctr">
              <a:lnSpc>
                <a:spcPct val="100000"/>
              </a:lnSpc>
            </a:pPr>
            <a:r>
              <a:rPr lang="it-IT"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in presenza, presso sale Training </a:t>
            </a:r>
            <a:r>
              <a:rPr lang="it-IT"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Ge.S.A.C</a:t>
            </a:r>
            <a:r>
              <a:rPr lang="it-IT"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600" dirty="0">
              <a:latin typeface="Roboto" pitchFamily="2" charset="0"/>
              <a:ea typeface="Roboto" pitchFamily="2" charset="0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14799" y="5790370"/>
            <a:ext cx="36576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trutt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re 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10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rt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f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to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lang="it-IT"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Security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5650" y="6119336"/>
            <a:ext cx="583057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is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b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ili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tà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pr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v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re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ssio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ni</a:t>
            </a:r>
            <a:r>
              <a:rPr sz="1600" b="1" spc="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h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1600" b="1" spc="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al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tre d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te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endParaRPr lang="it-IT" sz="1600" b="1" spc="-10" dirty="0">
              <a:solidFill>
                <a:srgbClr val="005192"/>
              </a:solidFill>
              <a:latin typeface="Roboto" pitchFamily="2" charset="0"/>
              <a:ea typeface="Roboto" pitchFamily="2" charset="0"/>
              <a:cs typeface="Tahoma"/>
            </a:endParaRPr>
          </a:p>
          <a:p>
            <a:pPr marL="12700" marR="5080" algn="ctr">
              <a:lnSpc>
                <a:spcPct val="100000"/>
              </a:lnSpc>
            </a:pP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/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pr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ss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di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nd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te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l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mm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tt</a:t>
            </a:r>
            <a:r>
              <a:rPr sz="1600" b="1" spc="-10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nte</a:t>
            </a:r>
            <a:endParaRPr lang="it-IT" sz="1600" b="1" spc="-10" dirty="0">
              <a:solidFill>
                <a:srgbClr val="005192"/>
              </a:solidFill>
              <a:latin typeface="Roboto" pitchFamily="2" charset="0"/>
              <a:ea typeface="Roboto" pitchFamily="2" charset="0"/>
              <a:cs typeface="Tahoma"/>
            </a:endParaRPr>
          </a:p>
          <a:p>
            <a:pPr marL="12700" marR="5080" algn="ctr">
              <a:lnSpc>
                <a:spcPct val="10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600" b="1" spc="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nt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tti</a:t>
            </a:r>
            <a:r>
              <a:rPr lang="it-IT"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: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i="1" u="sng" spc="-3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i="1" u="sng" spc="-3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5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u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600" b="1" i="1" u="sng" spc="-3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y</a:t>
            </a:r>
            <a:r>
              <a:rPr sz="1600" b="1" i="1" u="sng" spc="-3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600" b="1" i="1" u="sng" spc="-3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i="1" u="sng" spc="-3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5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5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</a:t>
            </a:r>
            <a:r>
              <a:rPr sz="1600" b="1" i="1" u="sng" spc="-3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5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@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</a:t>
            </a:r>
            <a:r>
              <a:rPr sz="1600" b="1" i="1" u="sng" spc="-3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i="1" u="sng" spc="-3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i="1" u="sng" spc="-3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i="1" u="sng" spc="-3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r>
              <a:rPr sz="1600" b="1" i="1" u="sng" spc="-1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00400" y="242892"/>
            <a:ext cx="2743199" cy="786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>
              <a:latin typeface="Roboto" pitchFamily="2" charset="0"/>
              <a:ea typeface="Roboto" pitchFamily="2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48714" y="1120997"/>
            <a:ext cx="684657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4880" marR="5080" indent="-932815" algn="ctr">
              <a:lnSpc>
                <a:spcPct val="100000"/>
              </a:lnSpc>
            </a:pP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Co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2000" b="1" spc="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di</a:t>
            </a:r>
            <a:r>
              <a:rPr sz="2000" b="1" spc="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f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rmaz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ion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2000" b="1" spc="3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per</a:t>
            </a:r>
            <a:r>
              <a:rPr sz="2000" b="1" spc="2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per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on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ale</a:t>
            </a:r>
            <a:r>
              <a:rPr sz="2000" b="1" spc="4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diver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2000" b="1" spc="3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dai</a:t>
            </a:r>
            <a:r>
              <a:rPr sz="2000" b="1" spc="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pa</a:t>
            </a:r>
            <a:r>
              <a:rPr sz="2000" b="1" spc="-2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ss</a:t>
            </a:r>
            <a:r>
              <a:rPr sz="2000" b="1" spc="-1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eggeri</a:t>
            </a:r>
            <a:r>
              <a:rPr sz="2000" b="1" spc="4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endParaRPr lang="it-IT" sz="2000" b="1" spc="45" dirty="0">
              <a:solidFill>
                <a:srgbClr val="0070C0"/>
              </a:solidFill>
              <a:latin typeface="Roboto" pitchFamily="2" charset="0"/>
              <a:ea typeface="Roboto" pitchFamily="2" charset="0"/>
              <a:cs typeface="Tahoma"/>
            </a:endParaRPr>
          </a:p>
          <a:p>
            <a:pPr marL="944880" marR="5080" indent="-932815" algn="ctr">
              <a:lnSpc>
                <a:spcPct val="100000"/>
              </a:lnSpc>
            </a:pPr>
            <a:r>
              <a:rPr sz="2000" b="1" spc="-15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ch</a:t>
            </a:r>
            <a:r>
              <a:rPr sz="2000" b="1" spc="-1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2000" b="1" spc="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de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v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 a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cc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edere</a:t>
            </a:r>
            <a:r>
              <a:rPr sz="2000" b="1" spc="4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za</a:t>
            </a:r>
            <a:r>
              <a:rPr sz="2000" b="1" spc="2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co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2000" b="1" spc="3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alle</a:t>
            </a:r>
            <a:r>
              <a:rPr sz="2000" b="1" spc="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aree</a:t>
            </a:r>
            <a:r>
              <a:rPr sz="2000" b="1" spc="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eril</a:t>
            </a:r>
            <a:r>
              <a:rPr sz="2000" b="1" spc="-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2000" b="1" spc="4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–</a:t>
            </a:r>
            <a:r>
              <a:rPr sz="2000" b="1" spc="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Cat</a:t>
            </a:r>
            <a:r>
              <a:rPr sz="2000" b="1" spc="-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r>
              <a:rPr sz="2000" b="1" spc="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13</a:t>
            </a:r>
            <a:endParaRPr sz="2000" dirty="0">
              <a:solidFill>
                <a:srgbClr val="0070C0"/>
              </a:solidFill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63366" y="566517"/>
            <a:ext cx="126174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i="1" spc="-4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M</a:t>
            </a:r>
            <a:r>
              <a:rPr sz="1050" b="1" i="1" spc="-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O</a:t>
            </a:r>
            <a:r>
              <a:rPr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D</a:t>
            </a:r>
            <a:r>
              <a:rPr sz="1050" b="1" i="1" spc="3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 </a:t>
            </a:r>
            <a:r>
              <a:rPr sz="1050" b="1" i="1" spc="-1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SE</a:t>
            </a:r>
            <a:r>
              <a:rPr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C</a:t>
            </a:r>
            <a:r>
              <a:rPr sz="1050" b="1" i="1" spc="-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 </a:t>
            </a:r>
            <a:r>
              <a:rPr sz="1050" b="1" i="1" spc="-1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05</a:t>
            </a:r>
            <a:r>
              <a:rPr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5</a:t>
            </a:r>
            <a:r>
              <a:rPr sz="1050" b="1" i="1" spc="-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 </a:t>
            </a:r>
            <a:r>
              <a:rPr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rev.0</a:t>
            </a:r>
            <a:r>
              <a:rPr lang="it-IT"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1</a:t>
            </a:r>
            <a:endParaRPr sz="1050" dirty="0">
              <a:latin typeface="Roboto" pitchFamily="2" charset="0"/>
              <a:ea typeface="Roboto" pitchFamily="2" charset="0"/>
              <a:cs typeface="Arial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028" y="241215"/>
            <a:ext cx="1558743" cy="791231"/>
          </a:xfrm>
          <a:prstGeom prst="rect">
            <a:avLst/>
          </a:prstGeom>
        </p:spPr>
      </p:pic>
      <p:sp>
        <p:nvSpPr>
          <p:cNvPr id="3" name="object 13">
            <a:extLst>
              <a:ext uri="{FF2B5EF4-FFF2-40B4-BE49-F238E27FC236}">
                <a16:creationId xmlns:a16="http://schemas.microsoft.com/office/drawing/2014/main" id="{B4277156-DCE2-59F4-6D82-F9D149403A24}"/>
              </a:ext>
            </a:extLst>
          </p:cNvPr>
          <p:cNvSpPr txBox="1"/>
          <p:nvPr/>
        </p:nvSpPr>
        <p:spPr>
          <a:xfrm>
            <a:off x="446202" y="2515742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Riferimento Normativo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7D377CA3-701D-7C83-467E-00C32CD91F7B}"/>
              </a:ext>
            </a:extLst>
          </p:cNvPr>
          <p:cNvSpPr txBox="1"/>
          <p:nvPr/>
        </p:nvSpPr>
        <p:spPr>
          <a:xfrm>
            <a:off x="444943" y="3906524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Calendario Attività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F977B4F9-CFD6-1664-7771-816B2F16B50E}"/>
              </a:ext>
            </a:extLst>
          </p:cNvPr>
          <p:cNvSpPr txBox="1"/>
          <p:nvPr/>
        </p:nvSpPr>
        <p:spPr>
          <a:xfrm>
            <a:off x="450861" y="5767111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Personale Docente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9" name="object 13">
            <a:extLst>
              <a:ext uri="{FF2B5EF4-FFF2-40B4-BE49-F238E27FC236}">
                <a16:creationId xmlns:a16="http://schemas.microsoft.com/office/drawing/2014/main" id="{EE7BE469-29D1-B6D8-6856-320FF79F4C7B}"/>
              </a:ext>
            </a:extLst>
          </p:cNvPr>
          <p:cNvSpPr txBox="1"/>
          <p:nvPr/>
        </p:nvSpPr>
        <p:spPr>
          <a:xfrm>
            <a:off x="444943" y="6119051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Note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AD22A9C9-E476-79FC-AFE8-E71855FD8FDE}"/>
              </a:ext>
            </a:extLst>
          </p:cNvPr>
          <p:cNvSpPr txBox="1"/>
          <p:nvPr/>
        </p:nvSpPr>
        <p:spPr>
          <a:xfrm>
            <a:off x="2747375" y="1873722"/>
            <a:ext cx="5977736" cy="568361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 algn="ctr">
              <a:lnSpc>
                <a:spcPct val="120000"/>
              </a:lnSpc>
            </a:pPr>
            <a:r>
              <a:rPr lang="it-IT"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Personale che necessita di tesserino aeroportuale per accedere alle aree sterili</a:t>
            </a:r>
            <a:endParaRPr sz="1600" b="1" dirty="0">
              <a:solidFill>
                <a:srgbClr val="005192"/>
              </a:solidFill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DD264DAD-CE36-1C03-5862-7C1A1D394038}"/>
              </a:ext>
            </a:extLst>
          </p:cNvPr>
          <p:cNvSpPr txBox="1"/>
          <p:nvPr/>
        </p:nvSpPr>
        <p:spPr>
          <a:xfrm>
            <a:off x="-290004" y="2994907"/>
            <a:ext cx="2929569" cy="272895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 algn="ctr">
              <a:lnSpc>
                <a:spcPct val="12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Durata Formazione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6ED2E870-B748-DE3F-4173-7FC0B4CD226D}"/>
              </a:ext>
            </a:extLst>
          </p:cNvPr>
          <p:cNvSpPr txBox="1"/>
          <p:nvPr/>
        </p:nvSpPr>
        <p:spPr>
          <a:xfrm>
            <a:off x="2632371" y="4409246"/>
            <a:ext cx="6139935" cy="568361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 algn="ctr">
              <a:lnSpc>
                <a:spcPct val="12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Corso Ricorrente : Lunedì 08 Luglio 2024 ore 10,00 / 12,00</a:t>
            </a:r>
          </a:p>
          <a:p>
            <a:pPr marL="12700" marR="5080" indent="553085" algn="ctr">
              <a:lnSpc>
                <a:spcPct val="12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In presenza presso sale Training </a:t>
            </a:r>
            <a:r>
              <a:rPr lang="it-IT" sz="1600" b="1" spc="-10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Ge.S.A.C</a:t>
            </a: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163</Words>
  <Application>Microsoft Office PowerPoint</Application>
  <PresentationFormat>Presentazione su schermo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Calibri</vt:lpstr>
      <vt:lpstr>Roboto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OVERVIEW</dc:title>
  <dc:creator>--</dc:creator>
  <cp:lastModifiedBy>Manuela Barbaro</cp:lastModifiedBy>
  <cp:revision>20</cp:revision>
  <dcterms:created xsi:type="dcterms:W3CDTF">2020-02-11T09:59:27Z</dcterms:created>
  <dcterms:modified xsi:type="dcterms:W3CDTF">2024-07-04T07:29:23Z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2020-02-11T00:00:00Z</vt:filetime>
  </property>
  <property fmtid="{D5CDD505-2E9C-101B-9397-08002B2CF9AE}" pid="3" name="LastSaved">
    <vt:filetime>2020-02-11T00:00:00Z</vt:filetime>
  </property>
</Properties>
</file>